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AB489-6688-4500-BCEF-01BB78633941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0D659-611A-4887-8071-E22B0ED1AF7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1111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全屏显示(4:3)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1111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fangjie</dc:creator>
  <cp:lastModifiedBy>fangjie</cp:lastModifiedBy>
  <cp:revision>2</cp:revision>
  <dcterms:created xsi:type="dcterms:W3CDTF">2017-06-15T08:38:35Z</dcterms:created>
  <dcterms:modified xsi:type="dcterms:W3CDTF">2017-06-15T08:39:01Z</dcterms:modified>
</cp:coreProperties>
</file>